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2"/>
  </p:notesMasterIdLst>
  <p:sldIdLst>
    <p:sldId id="308" r:id="rId2"/>
    <p:sldId id="259" r:id="rId3"/>
    <p:sldId id="261" r:id="rId4"/>
    <p:sldId id="264" r:id="rId5"/>
    <p:sldId id="265" r:id="rId6"/>
    <p:sldId id="266" r:id="rId7"/>
    <p:sldId id="268" r:id="rId8"/>
    <p:sldId id="269" r:id="rId9"/>
    <p:sldId id="270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2" r:id="rId28"/>
    <p:sldId id="294" r:id="rId29"/>
    <p:sldId id="295" r:id="rId30"/>
    <p:sldId id="296" r:id="rId31"/>
    <p:sldId id="298" r:id="rId32"/>
    <p:sldId id="299" r:id="rId33"/>
    <p:sldId id="300" r:id="rId34"/>
    <p:sldId id="301" r:id="rId35"/>
    <p:sldId id="302" r:id="rId36"/>
    <p:sldId id="304" r:id="rId37"/>
    <p:sldId id="305" r:id="rId38"/>
    <p:sldId id="306" r:id="rId39"/>
    <p:sldId id="307" r:id="rId40"/>
    <p:sldId id="309" r:id="rId41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01F"/>
    <a:srgbClr val="632523"/>
    <a:srgbClr val="692725"/>
    <a:srgbClr val="43181A"/>
    <a:srgbClr val="1F3E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31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B1591-2905-4E93-931A-915C3FBAABD7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E0F82-C372-4AB3-A97D-CBA39C7CC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sz="1200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66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26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556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684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872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/>
              <a:t>Mme Laure Darcos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074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232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273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556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3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78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sz="1200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116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56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/>
              <a:t>M. David Martinon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768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763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419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078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791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039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19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343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439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312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/>
              <a:t>Mme Annick Billon, Mme Marie-George Buffet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545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/>
              <a:t>M. David Martinon, Mme Laure Darcos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751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724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109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9938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241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461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46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8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761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689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20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611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0F82-C372-4AB3-A97D-CBA39C7CCCE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12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49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88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6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37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7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6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88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96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34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5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32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39B60-50DF-4C54-B672-9C661719C3C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B2D3C-75B1-4605-B922-C8B6DBE67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86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2553" y="3102989"/>
            <a:ext cx="7558894" cy="302926"/>
          </a:xfrm>
          <a:prstGeom prst="rect">
            <a:avLst/>
          </a:prstGeom>
        </p:spPr>
        <p:txBody>
          <a:bodyPr vert="horz" wrap="square" lIns="0" tIns="10436" rIns="0" bIns="0" rtlCol="0">
            <a:spAutoFit/>
          </a:bodyPr>
          <a:lstStyle/>
          <a:p>
            <a:pPr marL="5967388" algn="r">
              <a:spcBef>
                <a:spcPts val="82"/>
              </a:spcBef>
            </a:pP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ea typeface="+mn-ea"/>
                <a:cs typeface="Calibri"/>
              </a:rPr>
              <a:t>Table ronde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76620" y="3644587"/>
            <a:ext cx="3474611" cy="594812"/>
          </a:xfrm>
          <a:prstGeom prst="rect">
            <a:avLst/>
          </a:prstGeom>
        </p:spPr>
        <p:txBody>
          <a:bodyPr vert="horz" wrap="square" lIns="0" tIns="9939" rIns="0" bIns="0" rtlCol="0">
            <a:spAutoFit/>
          </a:bodyPr>
          <a:lstStyle/>
          <a:p>
            <a:pPr marR="3976" algn="r">
              <a:spcBef>
                <a:spcPts val="78"/>
              </a:spcBef>
            </a:pP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S</a:t>
            </a:r>
            <a:r>
              <a:rPr sz="1900" b="1" spc="-39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i</a:t>
            </a:r>
            <a:r>
              <a:rPr sz="19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tu</a:t>
            </a: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a</a:t>
            </a:r>
            <a:r>
              <a:rPr sz="19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t</a:t>
            </a:r>
            <a:r>
              <a:rPr sz="1900" b="1" spc="-39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i</a:t>
            </a: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o</a:t>
            </a:r>
            <a:r>
              <a:rPr sz="1900" b="1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n</a:t>
            </a:r>
            <a:r>
              <a:rPr sz="1900" b="1" spc="-82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9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d</a:t>
            </a:r>
            <a:r>
              <a:rPr sz="1900" b="1" spc="-47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e</a:t>
            </a:r>
            <a:r>
              <a:rPr sz="1900" b="1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s</a:t>
            </a:r>
            <a:r>
              <a:rPr sz="1900" b="1" spc="-78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9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f</a:t>
            </a: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e</a:t>
            </a:r>
            <a:r>
              <a:rPr sz="1900" b="1" spc="-47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m</a:t>
            </a: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me</a:t>
            </a:r>
            <a:r>
              <a:rPr sz="1900" b="1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s</a:t>
            </a:r>
            <a:r>
              <a:rPr sz="1900" b="1" spc="-82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e</a:t>
            </a:r>
            <a:r>
              <a:rPr sz="1900" b="1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t</a:t>
            </a:r>
            <a:r>
              <a:rPr sz="1900" b="1" spc="-89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9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d</a:t>
            </a: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e</a:t>
            </a:r>
            <a:r>
              <a:rPr sz="1900" b="1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s</a:t>
            </a:r>
            <a:r>
              <a:rPr sz="1900" b="1" spc="-78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9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f</a:t>
            </a:r>
            <a:r>
              <a:rPr sz="1900" b="1" spc="-39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ill</a:t>
            </a: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e</a:t>
            </a:r>
            <a:r>
              <a:rPr sz="1900" b="1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s</a:t>
            </a:r>
            <a:endParaRPr sz="1900" dirty="0">
              <a:solidFill>
                <a:schemeClr val="bg2"/>
              </a:solidFill>
              <a:latin typeface="Arial Narrow" panose="020B0606020202030204" pitchFamily="34" charset="0"/>
              <a:cs typeface="Calibri"/>
            </a:endParaRPr>
          </a:p>
          <a:p>
            <a:pPr marR="4473" algn="r">
              <a:spcBef>
                <a:spcPts val="35"/>
              </a:spcBef>
            </a:pP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e</a:t>
            </a:r>
            <a:r>
              <a:rPr sz="1900" b="1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n</a:t>
            </a:r>
            <a:r>
              <a:rPr sz="1900" b="1" spc="-82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9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Af</a:t>
            </a:r>
            <a:r>
              <a:rPr sz="1900" b="1" spc="-39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g</a:t>
            </a:r>
            <a:r>
              <a:rPr sz="19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h</a:t>
            </a: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a</a:t>
            </a:r>
            <a:r>
              <a:rPr sz="19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n</a:t>
            </a:r>
            <a:r>
              <a:rPr sz="1900" b="1" spc="-39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is</a:t>
            </a:r>
            <a:r>
              <a:rPr sz="1900" b="1" spc="-51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t</a:t>
            </a:r>
            <a:r>
              <a:rPr sz="19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a</a:t>
            </a:r>
            <a:r>
              <a:rPr sz="1900" b="1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n</a:t>
            </a:r>
            <a:endParaRPr sz="1900" dirty="0">
              <a:solidFill>
                <a:schemeClr val="bg2"/>
              </a:solidFill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96960" y="4660331"/>
            <a:ext cx="2152424" cy="209589"/>
          </a:xfrm>
          <a:prstGeom prst="rect">
            <a:avLst/>
          </a:prstGeom>
        </p:spPr>
        <p:txBody>
          <a:bodyPr vert="horz" wrap="square" lIns="0" tIns="9442" rIns="0" bIns="0" rtlCol="0">
            <a:spAutoFit/>
          </a:bodyPr>
          <a:lstStyle/>
          <a:p>
            <a:pPr marL="9939" algn="r">
              <a:spcBef>
                <a:spcPts val="74"/>
              </a:spcBef>
            </a:pPr>
            <a:r>
              <a:rPr sz="13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Je</a:t>
            </a:r>
            <a:r>
              <a:rPr sz="1300" b="1" spc="-47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ud</a:t>
            </a:r>
            <a:r>
              <a:rPr sz="1300" b="1" spc="-4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i</a:t>
            </a:r>
            <a:r>
              <a:rPr sz="1300" b="1" spc="-78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300" b="1" spc="-47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2</a:t>
            </a:r>
            <a:r>
              <a:rPr sz="1300" b="1" spc="-4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5</a:t>
            </a:r>
            <a:r>
              <a:rPr sz="1300" b="1" spc="-82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300" b="1" spc="-47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n</a:t>
            </a:r>
            <a:r>
              <a:rPr sz="1300" b="1" spc="-39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o</a:t>
            </a:r>
            <a:r>
              <a:rPr sz="1300" b="1" spc="-43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ve</a:t>
            </a:r>
            <a:r>
              <a:rPr sz="1300" b="1" spc="-35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m</a:t>
            </a:r>
            <a:r>
              <a:rPr sz="1300" b="1" spc="-47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br</a:t>
            </a:r>
            <a:r>
              <a:rPr sz="1300" b="1" spc="-4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e</a:t>
            </a:r>
            <a:r>
              <a:rPr sz="1300" b="1" spc="-67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300" b="1" spc="-47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20</a:t>
            </a:r>
            <a:r>
              <a:rPr sz="1300" b="1" spc="-39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2</a:t>
            </a:r>
            <a:r>
              <a:rPr sz="1300" b="1" spc="-4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1</a:t>
            </a:r>
            <a:r>
              <a:rPr sz="1300" b="1" spc="-82" dirty="0">
                <a:solidFill>
                  <a:schemeClr val="bg2"/>
                </a:solidFill>
                <a:latin typeface="Arial Narrow" panose="020B0606020202030204" pitchFamily="34" charset="0"/>
                <a:cs typeface="Calibri"/>
              </a:rPr>
              <a:t> </a:t>
            </a:r>
            <a:endParaRPr sz="1300" dirty="0">
              <a:solidFill>
                <a:schemeClr val="bg2"/>
              </a:solidFill>
              <a:latin typeface="Arial Narrow" panose="020B0606020202030204" pitchFamily="34" charset="0"/>
              <a:cs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14" y="1988840"/>
            <a:ext cx="4140000" cy="32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60" y="723618"/>
            <a:ext cx="224952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17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Jean-Pierre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Corbisez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18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droite à gauche :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Fahimeh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Robiolle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Karim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Annick Billon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19-C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Laurence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Cohen,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Karim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5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20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Laurence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Cohen,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Billon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21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Farida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Momand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22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Nadège Havet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23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08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Darcos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24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À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l’écran :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Nassim </a:t>
            </a:r>
            <a:r>
              <a:rPr lang="fr-FR" sz="13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Majidi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À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la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tribune,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Laurence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Cohen,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Karim </a:t>
            </a:r>
            <a:r>
              <a:rPr lang="fr-FR" sz="13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3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Fahimeh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3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Robiolle</a:t>
            </a:r>
            <a:endParaRPr lang="fr-FR" sz="13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25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2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À la tribune, 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Laurence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Cohen,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Karim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Karim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À l’écran : Nassim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Majidi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26-C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Martinon, Laure Darcos, Annick Billon, Marie-George Buffet, </a:t>
            </a:r>
            <a:r>
              <a:rPr lang="fr-FR" sz="13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3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endParaRPr lang="fr-FR" sz="13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03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86901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Laurence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Cohen,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Karim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28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5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</a:t>
            </a:r>
            <a:r>
              <a:rPr lang="fr-FR" sz="1300" b="1" dirty="0">
                <a:solidFill>
                  <a:schemeClr val="bg2"/>
                </a:solidFill>
                <a:latin typeface="Arial Narrow" panose="020B0606020202030204" pitchFamily="34" charset="0"/>
              </a:rPr>
              <a:t>Buffet, </a:t>
            </a:r>
            <a:r>
              <a:rPr lang="fr-FR" sz="13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3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3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endParaRPr lang="fr-FR" sz="13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0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29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3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Fahimeh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Robiolle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Zainab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Saleem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Liseron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Boudoul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Farima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Momand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2021-0749-030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Buffet,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endParaRPr lang="fr-FR" sz="8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31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Martinon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32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Martinon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33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Martinon, Laure Darcos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34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Buffet,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36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Buffet,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38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5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Buffet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39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Buffet,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05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160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1338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Laurence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Cohen,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Karim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40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2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Buffet,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2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42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5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Buffet</a:t>
            </a:r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7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43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Buffet,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2021-0749-044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Buffet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45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4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Darcos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46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Arial Narrow" panose="020B0606020202030204" pitchFamily="34" charset="0"/>
              </a:rPr>
              <a:t/>
            </a:r>
            <a:br>
              <a:rPr lang="fr-FR" b="1" dirty="0" smtClean="0">
                <a:latin typeface="Arial Narrow" panose="020B0606020202030204" pitchFamily="34" charset="0"/>
              </a:rPr>
            </a:br>
            <a:r>
              <a:rPr lang="fr-FR" sz="1400" b="1" dirty="0" smtClean="0">
                <a:latin typeface="Arial Narrow" panose="020B0606020202030204" pitchFamily="34" charset="0"/>
              </a:rPr>
              <a:t>De gauche à droite : David </a:t>
            </a:r>
            <a:r>
              <a:rPr lang="fr-FR" sz="1400" b="1" dirty="0"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latin typeface="Arial Narrow" panose="020B0606020202030204" pitchFamily="34" charset="0"/>
              </a:rPr>
              <a:t>Laure </a:t>
            </a:r>
            <a:r>
              <a:rPr lang="fr-FR" sz="1400" b="1" dirty="0"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latin typeface="Arial Narrow" panose="020B0606020202030204" pitchFamily="34" charset="0"/>
              </a:rPr>
              <a:t>Marie-George </a:t>
            </a:r>
            <a:r>
              <a:rPr lang="fr-FR" sz="1400" b="1" dirty="0">
                <a:latin typeface="Arial Narrow" panose="020B0606020202030204" pitchFamily="34" charset="0"/>
              </a:rPr>
              <a:t>Buffet, </a:t>
            </a:r>
            <a:r>
              <a:rPr lang="fr-FR" sz="1400" b="1" dirty="0" err="1" smtClean="0"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latin typeface="Arial Narrow" panose="020B0606020202030204" pitchFamily="34" charset="0"/>
              </a:rPr>
              <a:t>Haidar</a:t>
            </a:r>
            <a:endParaRPr lang="fr-FR" sz="1400" b="1" dirty="0"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accent2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3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48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Billon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49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Laure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Buffet,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50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Marie-George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Buffet,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78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51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7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Darcos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08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1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9184" y="6237312"/>
            <a:ext cx="8640000" cy="468000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Laurence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Cohen,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Karim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Fahimeh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Robiolle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89000"/>
            <a:ext cx="7920000" cy="5940000"/>
          </a:xfrm>
          <a:prstGeom prst="rect">
            <a:avLst/>
          </a:prstGeom>
          <a:noFill/>
          <a:ln>
            <a:solidFill>
              <a:srgbClr val="57201F"/>
            </a:solidFill>
          </a:ln>
          <a:extLst/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noFill/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De gauche à droite : </a:t>
            </a:r>
            <a:r>
              <a:rPr lang="fr-FR" sz="12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Fahimeh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2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Robiolle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2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Zainab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2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Saleem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Farida </a:t>
            </a:r>
            <a:r>
              <a:rPr lang="fr-FR" sz="12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Momand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Victoire 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Jasmin, </a:t>
            </a:r>
            <a:r>
              <a:rPr lang="fr-FR" sz="12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2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Billon,</a:t>
            </a:r>
            <a:b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Liseron </a:t>
            </a:r>
            <a:r>
              <a:rPr lang="fr-FR" sz="12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Boudoul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Laurence 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Cohen, 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Karim </a:t>
            </a:r>
            <a:r>
              <a:rPr lang="fr-FR" sz="12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David 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Martinon, </a:t>
            </a:r>
            <a:r>
              <a:rPr lang="fr-FR" sz="12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 </a:t>
            </a:r>
            <a:r>
              <a:rPr lang="fr-FR" sz="1200" b="1" dirty="0">
                <a:solidFill>
                  <a:schemeClr val="bg2"/>
                </a:solidFill>
                <a:latin typeface="Arial Narrow" panose="020B0606020202030204" pitchFamily="34" charset="0"/>
              </a:rPr>
              <a:t>Darcos</a:t>
            </a:r>
          </a:p>
          <a:p>
            <a:pPr algn="ctr"/>
            <a:endParaRPr lang="fr-FR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09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4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4904" y="6304387"/>
            <a:ext cx="8640000" cy="468000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Laurence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Cohen,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Annick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Billon,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Karim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Pakzad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Fahimeh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Robiolle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10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8581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6268" y="6306827"/>
            <a:ext cx="8640000" cy="468000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Zainab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Saleem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Shoukria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Haidar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Farida </a:t>
            </a:r>
            <a:r>
              <a:rPr lang="fr-FR" sz="1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Momand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1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12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32656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Isabelle Briquet, Victoire Jasmin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13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De </a:t>
            </a:r>
            <a:r>
              <a:rPr lang="fr-FR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gauche à droite : 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Farida </a:t>
            </a:r>
            <a:r>
              <a:rPr lang="fr-FR" sz="1400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Momand</a:t>
            </a: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Laure Darcos, Nadège Havet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201F"/>
          </a:solidFill>
          <a:ln>
            <a:solidFill>
              <a:srgbClr val="572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pic>
        <p:nvPicPr>
          <p:cNvPr id="2" name="Image 1" descr="2021-0749-014-C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1" y="404664"/>
            <a:ext cx="8640000" cy="5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000" y="6237312"/>
            <a:ext cx="8640000" cy="504056"/>
          </a:xfrm>
          <a:prstGeom prst="rect">
            <a:avLst/>
          </a:prstGeom>
          <a:solidFill>
            <a:srgbClr val="57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fr-FR" sz="1400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Bruno Belin</a:t>
            </a:r>
            <a:endParaRPr lang="fr-FR" sz="1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algn="ctr"/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</TotalTime>
  <Words>89</Words>
  <Application>Microsoft Office PowerPoint</Application>
  <PresentationFormat>Affichage à l'écran (4:3)</PresentationFormat>
  <Paragraphs>84</Paragraphs>
  <Slides>40</Slides>
  <Notes>37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Table ronde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Le Sénat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ronde sur la situation des femmes et des filles en Afghanistan</dc:title>
  <dc:creator>Yasmine COCHEREAU</dc:creator>
  <cp:lastModifiedBy>Yasmine COCHEREAU</cp:lastModifiedBy>
  <cp:revision>65</cp:revision>
  <dcterms:created xsi:type="dcterms:W3CDTF">2021-11-25T17:51:55Z</dcterms:created>
  <dcterms:modified xsi:type="dcterms:W3CDTF">2021-11-30T14:10:55Z</dcterms:modified>
</cp:coreProperties>
</file>